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B314-5313-410C-B4D3-6ED703358111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37DB-2F18-4131-9B0A-8A8437F84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B314-5313-410C-B4D3-6ED703358111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37DB-2F18-4131-9B0A-8A8437F84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B314-5313-410C-B4D3-6ED703358111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37DB-2F18-4131-9B0A-8A8437F84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B314-5313-410C-B4D3-6ED703358111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37DB-2F18-4131-9B0A-8A8437F84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B314-5313-410C-B4D3-6ED703358111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37DB-2F18-4131-9B0A-8A8437F84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B314-5313-410C-B4D3-6ED703358111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37DB-2F18-4131-9B0A-8A8437F84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B314-5313-410C-B4D3-6ED703358111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37DB-2F18-4131-9B0A-8A8437F84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B314-5313-410C-B4D3-6ED703358111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37DB-2F18-4131-9B0A-8A8437F84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B314-5313-410C-B4D3-6ED703358111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37DB-2F18-4131-9B0A-8A8437F84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B314-5313-410C-B4D3-6ED703358111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37DB-2F18-4131-9B0A-8A8437F84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B314-5313-410C-B4D3-6ED703358111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37DB-2F18-4131-9B0A-8A8437F844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EB314-5313-410C-B4D3-6ED703358111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D37DB-2F18-4131-9B0A-8A8437F844A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ma.org/" TargetMode="External"/><Relationship Id="rId2" Type="http://schemas.openxmlformats.org/officeDocument/2006/relationships/hyperlink" Target="http://www.bomabuffalo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nfo@bomabuffalo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49194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400" b="1" u="sng" dirty="0" smtClean="0">
                <a:latin typeface="Microsoft Sans Serif" pitchFamily="34" charset="0"/>
                <a:cs typeface="Microsoft Sans Serif" pitchFamily="34" charset="0"/>
              </a:rPr>
              <a:t>BOMA Buffalo website:  </a:t>
            </a:r>
            <a:r>
              <a:rPr lang="en-US" sz="1400" u="sng" dirty="0" smtClean="0">
                <a:latin typeface="Microsoft Sans Serif" pitchFamily="34" charset="0"/>
                <a:cs typeface="Microsoft Sans Serif" pitchFamily="34" charset="0"/>
                <a:hlinkClick r:id="rId2"/>
              </a:rPr>
              <a:t>www.bomabuffalo.com</a:t>
            </a:r>
            <a:r>
              <a:rPr lang="en-US" sz="1400" b="1" dirty="0" smtClean="0">
                <a:latin typeface="Microsoft Sans Serif" pitchFamily="34" charset="0"/>
                <a:cs typeface="Microsoft Sans Serif" pitchFamily="34" charset="0"/>
              </a:rPr>
              <a:t/>
            </a:r>
            <a:br>
              <a:rPr lang="en-US" sz="1400" b="1" dirty="0" smtClean="0">
                <a:latin typeface="Microsoft Sans Serif" pitchFamily="34" charset="0"/>
                <a:cs typeface="Microsoft Sans Serif" pitchFamily="34" charset="0"/>
              </a:rPr>
            </a:br>
            <a:r>
              <a:rPr lang="en-US" sz="1400" b="1" dirty="0" smtClean="0">
                <a:latin typeface="Microsoft Sans Serif" pitchFamily="34" charset="0"/>
                <a:cs typeface="Microsoft Sans Serif" pitchFamily="34" charset="0"/>
              </a:rPr>
              <a:t/>
            </a:r>
            <a:br>
              <a:rPr lang="en-US" sz="1400" b="1" dirty="0" smtClean="0">
                <a:latin typeface="Microsoft Sans Serif" pitchFamily="34" charset="0"/>
                <a:cs typeface="Microsoft Sans Serif" pitchFamily="34" charset="0"/>
              </a:rPr>
            </a:b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At top of Home Page, click on </a:t>
            </a:r>
            <a:r>
              <a:rPr lang="en-US" sz="1400" b="1" dirty="0" smtClean="0">
                <a:latin typeface="Microsoft Sans Serif" pitchFamily="34" charset="0"/>
                <a:cs typeface="Microsoft Sans Serif" pitchFamily="34" charset="0"/>
              </a:rPr>
              <a:t>Member Area Login</a:t>
            </a:r>
            <a:br>
              <a:rPr lang="en-US" sz="1400" b="1" dirty="0" smtClean="0">
                <a:latin typeface="Microsoft Sans Serif" pitchFamily="34" charset="0"/>
                <a:cs typeface="Microsoft Sans Serif" pitchFamily="34" charset="0"/>
              </a:rPr>
            </a:br>
            <a:r>
              <a:rPr lang="en-US" sz="1400" b="1" dirty="0" smtClean="0">
                <a:latin typeface="Microsoft Sans Serif" pitchFamily="34" charset="0"/>
                <a:cs typeface="Microsoft Sans Serif" pitchFamily="34" charset="0"/>
              </a:rPr>
              <a:t>Username</a:t>
            </a:r>
            <a:r>
              <a:rPr lang="en-US" sz="1400" b="1" dirty="0" smtClean="0">
                <a:latin typeface="Microsoft Sans Serif" pitchFamily="34" charset="0"/>
                <a:cs typeface="Microsoft Sans Serif" pitchFamily="34" charset="0"/>
              </a:rPr>
              <a:t>: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 your email address</a:t>
            </a:r>
            <a:br>
              <a:rPr lang="en-US" sz="1400" dirty="0" smtClean="0">
                <a:latin typeface="Microsoft Sans Serif" pitchFamily="34" charset="0"/>
                <a:cs typeface="Microsoft Sans Serif" pitchFamily="34" charset="0"/>
              </a:rPr>
            </a:br>
            <a:r>
              <a:rPr lang="en-US" sz="1400" b="1" dirty="0" smtClean="0">
                <a:latin typeface="Microsoft Sans Serif" pitchFamily="34" charset="0"/>
                <a:cs typeface="Microsoft Sans Serif" pitchFamily="34" charset="0"/>
              </a:rPr>
              <a:t>Password: 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click on Forgot Password to setup your own</a:t>
            </a:r>
            <a:br>
              <a:rPr lang="en-US" sz="1400" dirty="0" smtClean="0">
                <a:latin typeface="Microsoft Sans Serif" pitchFamily="34" charset="0"/>
                <a:cs typeface="Microsoft Sans Serif" pitchFamily="34" charset="0"/>
              </a:rPr>
            </a:br>
            <a:endParaRPr lang="en-US" sz="1400" dirty="0" smtClean="0">
              <a:latin typeface="Microsoft Sans Serif" pitchFamily="34" charset="0"/>
              <a:cs typeface="Microsoft Sans Serif" pitchFamily="34" charset="0"/>
            </a:endParaRPr>
          </a:p>
          <a:p>
            <a:pPr>
              <a:buNone/>
            </a:pP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	To access your payment history, update your profile, address, photo or company logo, register for meetings, access the BOMA Roster and more, go to </a:t>
            </a:r>
            <a:r>
              <a:rPr lang="en-US" sz="1400" u="sng" dirty="0" smtClean="0">
                <a:latin typeface="Microsoft Sans Serif" pitchFamily="34" charset="0"/>
                <a:cs typeface="Microsoft Sans Serif" pitchFamily="34" charset="0"/>
                <a:hlinkClick r:id="rId2"/>
              </a:rPr>
              <a:t>www.bomabuffalo.com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 and click on Member Login-in on top of Home Page to view the member information menu.</a:t>
            </a:r>
          </a:p>
          <a:p>
            <a:pPr>
              <a:buNone/>
            </a:pPr>
            <a:endParaRPr lang="en-US" sz="1400" b="1" u="sng" dirty="0" smtClean="0">
              <a:latin typeface="Microsoft Sans Serif" pitchFamily="34" charset="0"/>
              <a:cs typeface="Microsoft Sans Serif" pitchFamily="34" charset="0"/>
            </a:endParaRPr>
          </a:p>
          <a:p>
            <a:pPr>
              <a:buNone/>
            </a:pPr>
            <a:r>
              <a:rPr lang="en-US" sz="1400" b="1" u="sng" dirty="0" smtClean="0">
                <a:latin typeface="Microsoft Sans Serif" pitchFamily="34" charset="0"/>
                <a:cs typeface="Microsoft Sans Serif" pitchFamily="34" charset="0"/>
              </a:rPr>
              <a:t>BOMA International Website:</a:t>
            </a:r>
            <a:r>
              <a:rPr lang="en-US" sz="1400" b="1" dirty="0" smtClean="0">
                <a:latin typeface="Microsoft Sans Serif" pitchFamily="34" charset="0"/>
                <a:cs typeface="Microsoft Sans Serif" pitchFamily="34" charset="0"/>
              </a:rPr>
              <a:t>  </a:t>
            </a:r>
            <a:r>
              <a:rPr lang="en-US" sz="1400" u="sng" dirty="0" smtClean="0">
                <a:latin typeface="Microsoft Sans Serif" pitchFamily="34" charset="0"/>
                <a:cs typeface="Microsoft Sans Serif" pitchFamily="34" charset="0"/>
                <a:hlinkClick r:id="rId3"/>
              </a:rPr>
              <a:t>www.boma.org</a:t>
            </a:r>
            <a:endParaRPr lang="en-US" sz="1400" dirty="0" smtClean="0">
              <a:latin typeface="Microsoft Sans Serif" pitchFamily="34" charset="0"/>
              <a:cs typeface="Microsoft Sans Serif" pitchFamily="34" charset="0"/>
            </a:endParaRPr>
          </a:p>
          <a:p>
            <a:pPr>
              <a:buNone/>
            </a:pP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	Your BOMA International ID:	</a:t>
            </a:r>
            <a:br>
              <a:rPr lang="en-US" sz="1400" dirty="0" smtClean="0">
                <a:latin typeface="Microsoft Sans Serif" pitchFamily="34" charset="0"/>
                <a:cs typeface="Microsoft Sans Serif" pitchFamily="34" charset="0"/>
              </a:rPr>
            </a:b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Click on </a:t>
            </a:r>
            <a:r>
              <a:rPr lang="en-US" sz="1400" b="1" dirty="0" smtClean="0">
                <a:latin typeface="Microsoft Sans Serif" pitchFamily="34" charset="0"/>
                <a:cs typeface="Microsoft Sans Serif" pitchFamily="34" charset="0"/>
              </a:rPr>
              <a:t>Sign In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 located in the upper right corner</a:t>
            </a:r>
            <a:br>
              <a:rPr lang="en-US" sz="1400" dirty="0" smtClean="0">
                <a:latin typeface="Microsoft Sans Serif" pitchFamily="34" charset="0"/>
                <a:cs typeface="Microsoft Sans Serif" pitchFamily="34" charset="0"/>
              </a:rPr>
            </a:b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Scroll down to </a:t>
            </a:r>
            <a:r>
              <a:rPr lang="en-US" sz="1400" b="1" dirty="0" smtClean="0">
                <a:latin typeface="Microsoft Sans Serif" pitchFamily="34" charset="0"/>
                <a:cs typeface="Microsoft Sans Serif" pitchFamily="34" charset="0"/>
              </a:rPr>
              <a:t>Create Profile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/>
            </a:r>
            <a:br>
              <a:rPr lang="en-US" sz="1400" dirty="0" smtClean="0">
                <a:latin typeface="Microsoft Sans Serif" pitchFamily="34" charset="0"/>
                <a:cs typeface="Microsoft Sans Serif" pitchFamily="34" charset="0"/>
              </a:rPr>
            </a:b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/>
            </a:r>
            <a:br>
              <a:rPr lang="en-US" sz="1400" dirty="0" smtClean="0">
                <a:latin typeface="Microsoft Sans Serif" pitchFamily="34" charset="0"/>
                <a:cs typeface="Microsoft Sans Serif" pitchFamily="34" charset="0"/>
              </a:rPr>
            </a:b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If you have questions or need help with BOMA International’s website, please call 202-408-2662.</a:t>
            </a:r>
          </a:p>
          <a:p>
            <a:endParaRPr lang="en-US" sz="1400" dirty="0" smtClean="0">
              <a:latin typeface="Microsoft Sans Serif" pitchFamily="34" charset="0"/>
              <a:cs typeface="Microsoft Sans Serif" pitchFamily="34" charset="0"/>
            </a:endParaRPr>
          </a:p>
          <a:p>
            <a:pPr lvl="1">
              <a:buNone/>
            </a:pP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Jennifer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 Aiple,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 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BOMA Buffalo Executive 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Director</a:t>
            </a:r>
          </a:p>
          <a:p>
            <a:pPr lvl="1">
              <a:buNone/>
            </a:pP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Office hours: Tuesday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, Wednesday and Thursday, 9:00 a.m. - 5:00 p.m.  </a:t>
            </a:r>
          </a:p>
          <a:p>
            <a:pPr lvl="1">
              <a:buNone/>
            </a:pPr>
            <a:r>
              <a:rPr lang="en-US" sz="1400" dirty="0" smtClean="0">
                <a:latin typeface="Microsoft Sans Serif" pitchFamily="34" charset="0"/>
                <a:cs typeface="Microsoft Sans Serif" pitchFamily="34" charset="0"/>
              </a:rPr>
              <a:t>Office: (716) 856-3801, </a:t>
            </a:r>
            <a:r>
              <a:rPr lang="en-US" sz="1400" dirty="0" smtClean="0">
                <a:latin typeface="Microsoft Sans Serif" pitchFamily="34" charset="0"/>
                <a:cs typeface="Microsoft Sans Serif" pitchFamily="34" charset="0"/>
                <a:hlinkClick r:id="rId4"/>
              </a:rPr>
              <a:t>info@bomabuffalo.com</a:t>
            </a:r>
            <a:endParaRPr lang="en-US" sz="1400" dirty="0" smtClean="0">
              <a:latin typeface="Microsoft Sans Serif" pitchFamily="34" charset="0"/>
              <a:cs typeface="Microsoft Sans Serif" pitchFamily="34" charset="0"/>
            </a:endParaRPr>
          </a:p>
          <a:p>
            <a:pPr lvl="1">
              <a:buNone/>
            </a:pPr>
            <a:endParaRPr lang="en-US" sz="1400" dirty="0"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Create your profile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Create your profile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Create your profile</dc:title>
  <dc:creator>BOMA</dc:creator>
  <cp:lastModifiedBy>BOMA</cp:lastModifiedBy>
  <cp:revision>1</cp:revision>
  <dcterms:created xsi:type="dcterms:W3CDTF">2020-01-28T03:10:10Z</dcterms:created>
  <dcterms:modified xsi:type="dcterms:W3CDTF">2020-01-28T03:13:14Z</dcterms:modified>
</cp:coreProperties>
</file>